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20"/>
  </p:notesMasterIdLst>
  <p:sldIdLst>
    <p:sldId id="256" r:id="rId2"/>
    <p:sldId id="283" r:id="rId3"/>
    <p:sldId id="263" r:id="rId4"/>
    <p:sldId id="269" r:id="rId5"/>
    <p:sldId id="272" r:id="rId6"/>
    <p:sldId id="281" r:id="rId7"/>
    <p:sldId id="275" r:id="rId8"/>
    <p:sldId id="274" r:id="rId9"/>
    <p:sldId id="276" r:id="rId10"/>
    <p:sldId id="266" r:id="rId11"/>
    <p:sldId id="277" r:id="rId12"/>
    <p:sldId id="268" r:id="rId13"/>
    <p:sldId id="270" r:id="rId14"/>
    <p:sldId id="267" r:id="rId15"/>
    <p:sldId id="278" r:id="rId16"/>
    <p:sldId id="279" r:id="rId17"/>
    <p:sldId id="280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4EFB313-8BFB-431F-8DD5-61D2A960445E}">
          <p14:sldIdLst>
            <p14:sldId id="256"/>
            <p14:sldId id="283"/>
            <p14:sldId id="263"/>
            <p14:sldId id="269"/>
            <p14:sldId id="272"/>
            <p14:sldId id="281"/>
            <p14:sldId id="275"/>
            <p14:sldId id="274"/>
            <p14:sldId id="276"/>
            <p14:sldId id="266"/>
            <p14:sldId id="277"/>
            <p14:sldId id="268"/>
            <p14:sldId id="270"/>
            <p14:sldId id="267"/>
            <p14:sldId id="278"/>
            <p14:sldId id="279"/>
            <p14:sldId id="280"/>
            <p14:sldId id="271"/>
          </p14:sldIdLst>
        </p14:section>
        <p14:section name="Раздел без заголовка" id="{37CAA9B6-5368-4022-8D2F-94F72F8E9E5C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33"/>
    <a:srgbClr val="FCC09E"/>
    <a:srgbClr val="F85E08"/>
    <a:srgbClr val="F1A33B"/>
    <a:srgbClr val="C49500"/>
    <a:srgbClr val="0DA30D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181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0656C-E58F-4D02-A120-A414384CB10F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1B30B-4D39-4A41-B2C4-C920D06C60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869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62150" y="5229199"/>
            <a:ext cx="3045754" cy="855063"/>
          </a:xfrm>
          <a:noFill/>
        </p:spPr>
        <p:txBody>
          <a:bodyPr>
            <a:normAutofit fontScale="90000"/>
          </a:bodyPr>
          <a:lstStyle/>
          <a:p>
            <a:r>
              <a:rPr lang="ru-RU" sz="1400" b="1" i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1400" b="1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/>
              <a:t/>
            </a:r>
            <a:br>
              <a:rPr lang="ru-RU" sz="1400" b="1" i="1" dirty="0"/>
            </a:br>
            <a:r>
              <a:rPr lang="ru-RU" sz="1400" b="1" i="1" dirty="0"/>
              <a:t/>
            </a:r>
            <a:br>
              <a:rPr lang="ru-RU" sz="1400" b="1" i="1" dirty="0"/>
            </a:br>
            <a:r>
              <a:rPr lang="ru-RU" sz="1400" b="1" i="1" dirty="0"/>
              <a:t/>
            </a:r>
            <a:br>
              <a:rPr lang="ru-RU" sz="1400" b="1" i="1" dirty="0"/>
            </a:br>
            <a:r>
              <a:rPr lang="ru-RU" sz="1400" b="1" i="1" dirty="0"/>
              <a:t/>
            </a:r>
            <a:br>
              <a:rPr lang="ru-RU" sz="1400" b="1" i="1" dirty="0"/>
            </a:br>
            <a:r>
              <a:rPr lang="ru-RU" sz="1400" b="1" i="1" dirty="0"/>
              <a:t/>
            </a:r>
            <a:br>
              <a:rPr lang="ru-RU" sz="1400" b="1" i="1" dirty="0"/>
            </a:br>
            <a:r>
              <a:rPr lang="ru-RU" sz="1400" b="1" i="1" dirty="0"/>
              <a:t/>
            </a:r>
            <a:br>
              <a:rPr lang="ru-RU" sz="1400" b="1" i="1" dirty="0"/>
            </a:br>
            <a:r>
              <a:rPr lang="ru-RU" sz="1400" b="1" i="1" dirty="0"/>
              <a:t/>
            </a:r>
            <a:br>
              <a:rPr lang="ru-RU" sz="1400" b="1" i="1" dirty="0"/>
            </a:br>
            <a:r>
              <a:rPr lang="ru-RU" sz="1400" b="1" i="1" dirty="0"/>
              <a:t/>
            </a:r>
            <a:br>
              <a:rPr lang="ru-RU" sz="1400" b="1" i="1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56501" y="4911773"/>
            <a:ext cx="7992888" cy="1172489"/>
          </a:xfrm>
        </p:spPr>
        <p:txBody>
          <a:bodyPr>
            <a:noAutofit/>
          </a:bodyPr>
          <a:lstStyle/>
          <a:p>
            <a:pPr lvl="0" algn="ctr"/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060848"/>
            <a:ext cx="6840760" cy="40360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5536" y="548680"/>
            <a:ext cx="51845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 </a:t>
            </a:r>
            <a:r>
              <a:rPr 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«Иркутский техникум машиностроения им. Н.П. Трапезникова</a:t>
            </a: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08774" y="3244334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067944" y="1352818"/>
            <a:ext cx="5076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ТЕРРИТОРИЯ БЕЗ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НАРКОТИКОВ»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147145"/>
            <a:ext cx="7520940" cy="515007"/>
          </a:xfrm>
        </p:spPr>
        <p:txBody>
          <a:bodyPr/>
          <a:lstStyle/>
          <a:p>
            <a:pPr lvl="0" algn="ctr"/>
            <a:r>
              <a:rPr lang="ru-RU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883" y="260648"/>
            <a:ext cx="8503597" cy="4347821"/>
          </a:xfrm>
        </p:spPr>
        <p:txBody>
          <a:bodyPr>
            <a:normAutofit/>
          </a:bodyPr>
          <a:lstStyle/>
          <a:p>
            <a:pPr marL="0" lvl="0" indent="449580" algn="just">
              <a:lnSpc>
                <a:spcPct val="107000"/>
              </a:lnSpc>
              <a:spcBef>
                <a:spcPts val="0"/>
              </a:spcBef>
            </a:pPr>
            <a:r>
              <a:rPr lang="ru-RU" b="0" dirty="0" smtClean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Среда</a:t>
            </a:r>
            <a:r>
              <a:rPr lang="ru-RU" b="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которой мы живем, характеризуется достаточно высокой степенью социальной нестабильности. Неуверенность в завтрашнем дне, неспособность обучающихся активно справляться с жизненными трудностями - вот те предпосылки, которые обеспечивают вовлечение молодых людей в наркоманию и алкоголизм. Таким образом, необходимо предложить молодым людям альтернативный образ жизни, наполненный творчеством.  </a:t>
            </a:r>
            <a:r>
              <a:rPr lang="ru-RU" b="0" dirty="0" smtClean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lvl="0" indent="449580" algn="just">
              <a:lnSpc>
                <a:spcPct val="107000"/>
              </a:lnSpc>
              <a:spcBef>
                <a:spcPts val="0"/>
              </a:spcBef>
            </a:pPr>
            <a:r>
              <a:rPr lang="ru-RU" b="0" dirty="0" smtClean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 в ГБПОУ «Иркутский техникум машиностроения им. Н.П. Трапезникова» организует </a:t>
            </a:r>
            <a:r>
              <a:rPr lang="ru-RU" b="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0" dirty="0" smtClean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осуществляет действенную профилактику </a:t>
            </a:r>
            <a:r>
              <a:rPr lang="ru-RU" b="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среди </a:t>
            </a:r>
            <a:r>
              <a:rPr lang="ru-RU" b="0" dirty="0" smtClean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студентов. </a:t>
            </a:r>
            <a:r>
              <a:rPr lang="ru-RU" b="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Важно научить обучающихся уверенно, осознанно ответить «Нет!» на предложение попробовать </a:t>
            </a:r>
            <a:r>
              <a:rPr lang="ru-RU" b="0" dirty="0" smtClean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наркотики.</a:t>
            </a:r>
            <a:endParaRPr lang="ru-RU" sz="1200" b="0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49580" algn="just">
              <a:lnSpc>
                <a:spcPct val="107000"/>
              </a:lnSpc>
              <a:spcBef>
                <a:spcPts val="0"/>
              </a:spcBef>
            </a:pPr>
            <a:r>
              <a:rPr lang="ru-RU" b="0" dirty="0" smtClean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работе специалисты техникума применяют комплексную профилактическую программу </a:t>
            </a:r>
            <a:r>
              <a:rPr lang="ru-RU" b="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«СПО – территория </a:t>
            </a:r>
            <a:r>
              <a:rPr lang="ru-RU" b="0" dirty="0" smtClean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ru-RU" b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smtClean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наркотиков», которая  создана для эффективной и постоянно </a:t>
            </a:r>
            <a:r>
              <a:rPr lang="ru-RU" b="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действующей системы </a:t>
            </a:r>
            <a:r>
              <a:rPr lang="ru-RU" b="0" dirty="0" smtClean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наблюдения, </a:t>
            </a:r>
            <a:r>
              <a:rPr lang="ru-RU" b="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контроля за </a:t>
            </a:r>
            <a:r>
              <a:rPr lang="ru-RU" b="0" dirty="0" smtClean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ситуацией по употреблению наркотиков среди студентов. </a:t>
            </a:r>
          </a:p>
          <a:p>
            <a:pPr marL="0" indent="449580" algn="just">
              <a:lnSpc>
                <a:spcPct val="107000"/>
              </a:lnSpc>
              <a:spcBef>
                <a:spcPts val="0"/>
              </a:spcBef>
            </a:pPr>
            <a:r>
              <a:rPr lang="ru-RU" b="0" dirty="0" smtClean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и педагогический состав техникума  </a:t>
            </a:r>
            <a:r>
              <a:rPr lang="ru-RU" b="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придает большое внимание профилактике наркотических веществ. Проводятся тренинги, лекции, классные часы, лектории, дискуссии, деловые игры, приглашаются квалифицированные сотрудники по борьбе с наркоманией. 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49580" algn="just">
              <a:lnSpc>
                <a:spcPct val="107000"/>
              </a:lnSpc>
              <a:spcBef>
                <a:spcPts val="0"/>
              </a:spcBef>
            </a:pPr>
            <a:endParaRPr lang="ru-RU" b="0" dirty="0" smtClean="0">
              <a:solidFill>
                <a:srgbClr val="1A1A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342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4274" y="188641"/>
            <a:ext cx="8147248" cy="864095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и 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568952" cy="55446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рисков возможного употребления обучающимися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веществ.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исходный уровень информированности подростков об опасности употребления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обучающихся отрицательное отношение к употреблению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подростков о замещении употребления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 созидательной деятельностью;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обучающимся в формировании навыков проявления силы воли и принятия собственных решений;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усвоения информации </a:t>
            </a:r>
          </a:p>
        </p:txBody>
      </p:sp>
    </p:spTree>
    <p:extLst>
      <p:ext uri="{BB962C8B-B14F-4D97-AF65-F5344CB8AC3E}">
        <p14:creationId xmlns:p14="http://schemas.microsoft.com/office/powerpoint/2010/main" val="3271662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4274" y="332657"/>
            <a:ext cx="8147248" cy="792087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проводимые в ГБПОУ ИТМ 2022/2023 УЧ. ГОДА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52736"/>
            <a:ext cx="8253808" cy="5112569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Недели.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«Независимое детство»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проведения Недели для родителей/законных представителей ГКУ «ЦПРК» организовано проведение родительского собрания (в формате онлайн): «Кто виноват? Что делать?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 «Умей сказать наркотикам «Нет»»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«Здоровье-потребность или возможность?»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фильма о вреде наркотиков «Наркотики секреты манипуляции»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 «Как не стать жертвой преступления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профилактических рейдов «Подросток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Лекторий «Подросток и закон»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плакатов: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за здоровый образ жизни»</a:t>
            </a:r>
          </a:p>
          <a:p>
            <a:pPr marL="0" indent="0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выбираем жизнь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</a:p>
        </p:txBody>
      </p:sp>
    </p:spTree>
    <p:extLst>
      <p:ext uri="{BB962C8B-B14F-4D97-AF65-F5344CB8AC3E}">
        <p14:creationId xmlns:p14="http://schemas.microsoft.com/office/powerpoint/2010/main" val="4091056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4274" y="332657"/>
            <a:ext cx="8147248" cy="576063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проводимые в ГБПОУ ИТМ 2022/2023 УЧ. ГОДА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8496944" cy="5688633"/>
          </a:xfrm>
        </p:spPr>
        <p:txBody>
          <a:bodyPr>
            <a:normAutofit/>
          </a:bodyPr>
          <a:lstStyle/>
          <a:p>
            <a:pPr marL="0" indent="0"/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Беседы: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«Правонарушения и ответственность за них»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«Уголовная ответственность несовершеннолетних»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 бесед о вреде наркотиков «Ты попал в беду»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«Баланс положительных и отрицательных сторон курения»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Неделя пропаганды знаний о здоровом образе жизни.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 здоровый образ жизни» просмотр видеофильмов по плану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педагога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тематических классных часов: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«День против курения»;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«Здоровье - это жизнь»;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«Личность и алкоголь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«Мифы и реальность»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536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4274" y="332657"/>
            <a:ext cx="8147248" cy="504055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проводимые в ГБПОУ ИТМ 2022/2023 УЧ. ГОДА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538" y="908720"/>
            <a:ext cx="8521918" cy="5688633"/>
          </a:xfrm>
        </p:spPr>
        <p:txBody>
          <a:bodyPr>
            <a:normAutofit/>
          </a:bodyPr>
          <a:lstStyle/>
          <a:p>
            <a:pPr marL="0" indent="0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/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Недели.</a:t>
            </a:r>
            <a:r>
              <a:rPr lang="en-US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«Независимое детство» </a:t>
            </a:r>
            <a:endParaRPr lang="ru-RU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гбпоуитм.рф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news_page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nezavisimoe_detstvo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-01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08920"/>
            <a:ext cx="684076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788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537" y="44624"/>
            <a:ext cx="8147248" cy="792088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ПРОВОДИМЫЕ В ГБПОУ ИТМ с приглашением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538" y="1052737"/>
            <a:ext cx="8697460" cy="2592288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по контролю за оборотом наркотиков ГУ МВД России по Иркутской </a:t>
            </a:r>
            <a:r>
              <a:rPr lang="ru-RU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endParaRPr lang="en-US" sz="1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 подготовлена и проведена: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Волокитин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В.О. сотрудник отдела по контролю за оборотом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наркотиков;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Безотечество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К.В. сотрудник ПДН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ОП-6.</a:t>
            </a:r>
          </a:p>
          <a:p>
            <a:pPr marL="0" indent="0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лекции: «О распространении и употреблении наркотических средств среди подростков» и «Профилактика преступлений и правонарушений среди подростков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лекции:</a:t>
            </a:r>
          </a:p>
          <a:p>
            <a:pPr marL="0" indent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редупреждение правонарушений и антиобщественных действий со стороны обучающихся техникума. Воспитание у подростков негативного отношения к наркотикам, стремление вести здоровый образ жизни.</a:t>
            </a:r>
          </a:p>
          <a:p>
            <a:pPr marL="0" indent="0"/>
            <a:endParaRPr lang="ru-RU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-01\Downloads\image-19-04-23-02-0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91" y="3717032"/>
            <a:ext cx="3771837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-01\Downloads\image-19-04-23-02-09-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94" y="3356992"/>
            <a:ext cx="453650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814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537" y="44624"/>
            <a:ext cx="8147248" cy="980728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ПРОВОДИМЫЕ В ГБПОУ ИТМ с приглашением специалистов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538" y="980728"/>
            <a:ext cx="8278782" cy="2664296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по контролю за оборотом наркотиков ГУ МВД России по Иркутской </a:t>
            </a:r>
            <a:r>
              <a:rPr lang="ru-RU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endParaRPr lang="en-US" sz="1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подготовлена и проведена: Матюшенко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Т.П. майор полиции </a:t>
            </a:r>
            <a:endParaRPr lang="ru-RU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лекции: «О распространении и употреблении наркотических средств среди подростков» и «Профилактика преступлений и правонарушений среди подростков»</a:t>
            </a:r>
          </a:p>
          <a:p>
            <a:pPr marL="0" indent="0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лекции:</a:t>
            </a:r>
          </a:p>
          <a:p>
            <a:pPr marL="0" indent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редупреждение правонарушений и антиобщественных действий со стороны обучающихся техникума. Воспитание у подростков негативного отношения к наркотикам, стремление вести здоровый образ жизни.</a:t>
            </a:r>
          </a:p>
          <a:p>
            <a:pPr marL="0" indent="0"/>
            <a:endParaRPr lang="ru-RU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D:\недели профилактические\Мы – за чистые легкие\image-07-12-22-07-07-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01008"/>
            <a:ext cx="410445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недели профилактические\Мы – за чистые легкие\image-07-12-22-07-07-20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3501008"/>
            <a:ext cx="4428492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432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537" y="44624"/>
            <a:ext cx="8147248" cy="980728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ПРОВОДИМЫЕ В ГБПОУ ИТМ с приглашением специалистов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538" y="980728"/>
            <a:ext cx="8278782" cy="2664296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БДД ОГИБДД МУ МВД</a:t>
            </a:r>
            <a:endParaRPr lang="en-US" sz="1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Волокитин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В.О. сотрудник отдела по контролю за оборотом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наркотиков;</a:t>
            </a:r>
          </a:p>
          <a:p>
            <a:pPr marL="0" indent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Казанцева Н.С. Старший инспектор по пропаганде  ОГБИДД</a:t>
            </a:r>
            <a:endParaRPr lang="ru-RU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ru-RU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340768"/>
            <a:ext cx="8568952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user-01\Downloads\image-19-04-23-02-09-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80928"/>
            <a:ext cx="3240360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-01\Downloads\image-19-04-23-02-09-4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946418"/>
            <a:ext cx="295232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-01\Downloads\image-19-04-23-02-09-5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077072"/>
            <a:ext cx="410445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095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87524" y="620688"/>
            <a:ext cx="8568952" cy="1296144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sz="2400" b="1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 «Умей сказать наркотикам «Нет»»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4365104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92080" y="566124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364088" y="2132856"/>
            <a:ext cx="35283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«1 марта - Международный день борьбы с наркоманией, наркобизнесом 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наркомафией»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Генеральная Ассамблея ООН в 1987 г. провозгласила этот день Международным днем борьбы с наркоманией и незаконным оборотом наркотиков, определив тем самым всю важность проблемы и проявив свою решимость расширять международное сотрудничество для достижения цели – мирового сообщества, свободного от наркомании.</a:t>
            </a:r>
          </a:p>
          <a:p>
            <a:r>
              <a:rPr lang="ru-RU" sz="1400" dirty="0"/>
              <a:t/>
            </a:r>
            <a:br>
              <a:rPr lang="ru-RU" sz="1400" dirty="0"/>
            </a:b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C:\Users\user-01\Downloads\image-09-03-23-10-30-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56" y="1556792"/>
            <a:ext cx="4279772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114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9532" y="620688"/>
            <a:ext cx="8568952" cy="1296144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/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 «Уголовная 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несовершеннолетних»</a:t>
            </a:r>
            <a:endParaRPr lang="en-US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4365104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92080" y="566124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9" name="Рисунок 8" descr="C:\Users\user-01\Downloads\IMG_849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68" y="2132856"/>
            <a:ext cx="3790960" cy="3384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D:\недели профилактические\спид\image-13-12-22-06-13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986" y="2708920"/>
            <a:ext cx="484449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084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87524" y="188640"/>
            <a:ext cx="8568952" cy="115212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ru-RU" sz="2400" b="1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«Здоровье-потребность </a:t>
            </a:r>
            <a:r>
              <a:rPr lang="ru-RU" sz="2400" b="1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возможность?»</a:t>
            </a:r>
          </a:p>
        </p:txBody>
      </p:sp>
      <p:pic>
        <p:nvPicPr>
          <p:cNvPr id="2" name="Picture 2" descr="C:\Users\user-01\Downloads\image-09-03-23-10-31-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4572000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user-01\Desktop\наркотик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72816"/>
            <a:ext cx="3863752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439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EB12E4-9479-0B35-C7CC-2782083D5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ru-RU" sz="1600" b="1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фильма о вреде наркотиков «Наркотики секреты манипуляции»</a:t>
            </a:r>
          </a:p>
        </p:txBody>
      </p:sp>
      <p:pic>
        <p:nvPicPr>
          <p:cNvPr id="4" name="Picture 2" descr="C:\Users\user-01\Downloads\35b5e7e6-4199-4c06-ada1-0fc8c4c60cdf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92896"/>
            <a:ext cx="381642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недели профилактические\будущее в руках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124744"/>
            <a:ext cx="4248472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432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1469" y="620688"/>
            <a:ext cx="8568952" cy="1296144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 «Как не стать жертвой преступления»</a:t>
            </a:r>
          </a:p>
        </p:txBody>
      </p:sp>
      <p:pic>
        <p:nvPicPr>
          <p:cNvPr id="3" name="Picture 2" descr="C:\Users\user-01\Downloads\image-09-03-23-12-2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41" y="1412776"/>
            <a:ext cx="324036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-01\Downloads\image-09-03-23-10-30-10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268760"/>
            <a:ext cx="4572000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149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926" y="260648"/>
            <a:ext cx="8568952" cy="1584176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/>
            <a:r>
              <a:rPr lang="ru-RU" sz="1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тематических классных часов:</a:t>
            </a:r>
          </a:p>
          <a:p>
            <a:pPr marL="0" indent="0" algn="ctr"/>
            <a:r>
              <a:rPr lang="ru-RU" sz="1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«День </a:t>
            </a:r>
            <a:r>
              <a:rPr lang="ru-RU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 курения</a:t>
            </a:r>
            <a:r>
              <a:rPr lang="ru-RU" sz="1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/>
            <a:r>
              <a:rPr lang="ru-RU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«Здоровье - это жизнь</a:t>
            </a:r>
            <a:r>
              <a:rPr lang="ru-RU" sz="1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/>
            <a:r>
              <a:rPr lang="ru-RU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«Личность и алкоголь</a:t>
            </a:r>
            <a:r>
              <a:rPr lang="ru-RU" sz="1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050" b="1" u="sng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u="sng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b="1" u="sng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user-01\Downloads\image-09-03-23-10-30-9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3888432" cy="220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-01\Downloads\image-29-12-22-11-13-7 (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24744"/>
            <a:ext cx="3024336" cy="248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er-01\Downloads\image-29-12-22-11-13-11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29125"/>
            <a:ext cx="3528392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user-01\Downloads\image-29-12-22-11-13-20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17032"/>
            <a:ext cx="3888432" cy="266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725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926" y="260648"/>
            <a:ext cx="8568952" cy="1224136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 algn="ctr"/>
            <a:r>
              <a:rPr lang="ru-RU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бесед о вреде наркотиков </a:t>
            </a:r>
            <a:endParaRPr lang="ru-RU" sz="14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/>
            <a:r>
              <a:rPr lang="ru-RU" sz="1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за здоровый образ жизни»</a:t>
            </a:r>
          </a:p>
          <a:p>
            <a:pPr marL="0" indent="0" algn="ctr"/>
            <a:r>
              <a:rPr lang="ru-RU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«Мы выбираем жизнь</a:t>
            </a:r>
            <a:r>
              <a:rPr lang="ru-RU" sz="1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</a:p>
          <a:p>
            <a:pPr marL="0" indent="0" algn="ctr"/>
            <a:r>
              <a:rPr lang="ru-RU" sz="1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 попал в беду» </a:t>
            </a:r>
            <a:endParaRPr lang="en-US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050" b="1" u="sng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u="sng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b="1" u="sng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user-01\Downloads\image-29-12-22-11-13-2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8" y="1559552"/>
            <a:ext cx="2520280" cy="2340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-01\Downloads\image-29-12-22-11-13-26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21023"/>
            <a:ext cx="2934072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ser-01\Downloads\image-29-12-22-11-13-28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330160"/>
            <a:ext cx="3150096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user-01\Downloads\image-29-12-22-11-14-13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94" y="4330160"/>
            <a:ext cx="3718970" cy="226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C:\Users\organizator.PL\Desktop\4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981491"/>
            <a:ext cx="2952328" cy="2066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4582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926" y="260648"/>
            <a:ext cx="8568952" cy="1224136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/>
            <a:r>
              <a:rPr lang="ru-RU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профилактических рейдов «Подросток».</a:t>
            </a:r>
          </a:p>
          <a:p>
            <a:pPr marL="0" indent="0" algn="ctr"/>
            <a:r>
              <a:rPr lang="ru-RU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Лекторий «Подросток и закон» </a:t>
            </a:r>
          </a:p>
          <a:p>
            <a:pPr marL="0" indent="0" algn="ctr"/>
            <a:r>
              <a:rPr lang="ru-RU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плакатов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050" b="1" u="sng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u="sng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b="1" u="sng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 descr="C:\Users\user-01\Downloads\image-07-12-22-07-07-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221088"/>
            <a:ext cx="3726160" cy="221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user-01\Downloads\image-07-12-22-07-07-3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108376"/>
            <a:ext cx="3312368" cy="223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user-01\Downloads\image-07-12-22-06-5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831505"/>
            <a:ext cx="2103607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user-01\Downloads\image-09-03-23-10-30-6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644227"/>
            <a:ext cx="2860863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user-01\Downloads\image-29-12-22-11-14-9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324036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129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87524" y="620688"/>
            <a:ext cx="8568952" cy="1296144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2000" b="1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443841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146" name="Picture 2" descr="C:\Users\user-01\Desktop\c285bc37b8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7560840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3522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1445</TotalTime>
  <Words>819</Words>
  <Application>Microsoft Office PowerPoint</Application>
  <PresentationFormat>Экран (4:3)</PresentationFormat>
  <Paragraphs>90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Углы</vt:lpstr>
      <vt:lpstr>           </vt:lpstr>
      <vt:lpstr> </vt:lpstr>
      <vt:lpstr>Цели и задачи</vt:lpstr>
      <vt:lpstr>Мероприятия проводимые в ГБПОУ ИТМ 2022/2023 УЧ. ГОДА</vt:lpstr>
      <vt:lpstr>Мероприятия проводимые в ГБПОУ ИТМ 2022/2023 УЧ. ГОДА</vt:lpstr>
      <vt:lpstr>Мероприятия проводимые в ГБПОУ ИТМ 2022/2023 УЧ. ГОДА</vt:lpstr>
      <vt:lpstr>Мероприятия ПРОВОДИМЫЕ В ГБПОУ ИТМ с приглашением специалистов</vt:lpstr>
      <vt:lpstr>Мероприятия ПРОВОДИМЫЕ В ГБПОУ ИТМ с приглашением специалистов</vt:lpstr>
      <vt:lpstr>Мероприятия ПРОВОДИМЫЕ В ГБПОУ ИТМ с приглашением специалистов</vt:lpstr>
      <vt:lpstr>Презентация PowerPoint</vt:lpstr>
      <vt:lpstr>Презентация PowerPoint</vt:lpstr>
      <vt:lpstr>Презентация PowerPoint</vt:lpstr>
      <vt:lpstr>Просмотр фильма о вреде наркотиков «Наркотики секреты манипуляции»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«Детский сад № 247» г.Уссурийск         Разноцветная неделя</dc:title>
  <dc:creator>Елена Алексеевна Попова</dc:creator>
  <cp:lastModifiedBy>user-01</cp:lastModifiedBy>
  <cp:revision>147</cp:revision>
  <dcterms:modified xsi:type="dcterms:W3CDTF">2023-04-21T07:19:56Z</dcterms:modified>
</cp:coreProperties>
</file>